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9929813" cy="6799263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3DE"/>
    <a:srgbClr val="FED101"/>
    <a:srgbClr val="FFFF86"/>
    <a:srgbClr val="FFD3CA"/>
    <a:srgbClr val="CDEAFC"/>
    <a:srgbClr val="FFFFB7"/>
    <a:srgbClr val="53DE94"/>
    <a:srgbClr val="FF8A7B"/>
    <a:srgbClr val="E1CCFF"/>
    <a:srgbClr val="FFD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C083E6E3-FA7D-4D7B-A595-EF9225AFEA82}" styleName="Style léger 1 - Accentuation 3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3"/>
              </a:solidFill>
            </a:ln>
          </a:top>
          <a:bottom>
            <a:ln w="12700">
              <a:solidFill>
                <a:schemeClr val="accent3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band2V>
      <a:tcStyle>
        <a:tcBdr/>
        <a:fill>
          <a:solidFill>
            <a:schemeClr val="accent3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3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3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4" autoAdjust="0"/>
    <p:restoredTop sz="96731"/>
  </p:normalViewPr>
  <p:slideViewPr>
    <p:cSldViewPr snapToGrid="0">
      <p:cViewPr varScale="1">
        <p:scale>
          <a:sx n="97" d="100"/>
          <a:sy n="97" d="100"/>
        </p:scale>
        <p:origin x="208" y="1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297" d="100"/>
          <a:sy n="297" d="100"/>
        </p:scale>
        <p:origin x="37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FAE1345-F057-E3B1-8F96-D75383510A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1538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CA94A3-517D-2A42-DCE4-96D832B307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5172" y="0"/>
            <a:ext cx="4302919" cy="341538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r">
              <a:defRPr sz="1200"/>
            </a:lvl1pPr>
          </a:lstStyle>
          <a:p>
            <a:fld id="{BA296D19-71E9-9747-91E2-92FF3669FC09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016E1F-888E-B7EB-05B7-7CF7EB0D24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7728"/>
            <a:ext cx="4302919" cy="341537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51C53E-864C-D798-BCF6-F98419DB29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5172" y="6457728"/>
            <a:ext cx="4302919" cy="341537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r">
              <a:defRPr sz="1200"/>
            </a:lvl1pPr>
          </a:lstStyle>
          <a:p>
            <a:fld id="{6D5FFC94-9B3A-1846-98B5-CEC821720A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209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1538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5172" y="0"/>
            <a:ext cx="4302919" cy="341538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r">
              <a:defRPr sz="1200"/>
            </a:lvl1pPr>
          </a:lstStyle>
          <a:p>
            <a:fld id="{C34572BD-D5B8-0142-BFA4-363B6DB62465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9" rIns="91436" bIns="45719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982" y="3272146"/>
            <a:ext cx="7943850" cy="2677209"/>
          </a:xfrm>
          <a:prstGeom prst="rect">
            <a:avLst/>
          </a:prstGeom>
        </p:spPr>
        <p:txBody>
          <a:bodyPr vert="horz" lIns="91436" tIns="45719" rIns="91436" bIns="45719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7728"/>
            <a:ext cx="4302919" cy="341537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5172" y="6457728"/>
            <a:ext cx="4302919" cy="341537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r">
              <a:defRPr sz="1200"/>
            </a:lvl1pPr>
          </a:lstStyle>
          <a:p>
            <a:fld id="{BFCE418E-6298-5C45-B009-B047CB12C2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1a_Titre sans image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C5D2973F-733C-4BFB-39A6-36A2EE7A22CF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58C40940-E9CC-43B6-B85C-C15989AF7F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auto">
          <a:xfrm>
            <a:off x="-1" y="0"/>
            <a:ext cx="7315201" cy="1655014"/>
          </a:xfrm>
          <a:solidFill>
            <a:schemeClr val="tx2"/>
          </a:solidFill>
        </p:spPr>
        <p:txBody>
          <a:bodyPr wrap="square" lIns="360000" tIns="216000" rIns="360000" bIns="216000">
            <a:spAutoFit/>
          </a:bodyPr>
          <a:lstStyle>
            <a:lvl1pPr>
              <a:defRPr>
                <a:solidFill>
                  <a:schemeClr val="bg1"/>
                </a:solidFill>
                <a:latin typeface="AMU Monument Grotesk Medium" panose="020B0604040202060203" pitchFamily="34" charset="0"/>
              </a:defRPr>
            </a:lvl1pPr>
          </a:lstStyle>
          <a:p>
            <a:r>
              <a:rPr lang="fr-FR" dirty="0"/>
              <a:t>Modifiez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22" name="Sous-titre 3">
            <a:extLst>
              <a:ext uri="{FF2B5EF4-FFF2-40B4-BE49-F238E27FC236}">
                <a16:creationId xmlns:a16="http://schemas.microsoft.com/office/drawing/2014/main" id="{71B8E6C6-FF46-46E3-AD01-C83005EE02C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0" y="1655014"/>
            <a:ext cx="4805570" cy="1030058"/>
          </a:xfrm>
          <a:solidFill>
            <a:schemeClr val="tx2"/>
          </a:solidFill>
        </p:spPr>
        <p:txBody>
          <a:bodyPr wrap="square" lIns="360000" tIns="0" rIns="360000" bIns="21600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4719F20-24A0-4FAA-A0D5-36D496372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296703" y="4995775"/>
            <a:ext cx="3895297" cy="1862225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F157A0-CC7E-428F-9E0A-3AD4C6FDE8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92875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558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5c_Deux contenus (vierge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720000" y="2160000"/>
            <a:ext cx="5220000" cy="4000957"/>
          </a:xfrm>
        </p:spPr>
        <p:txBody>
          <a:bodyPr/>
          <a:lstStyle>
            <a:lvl1pPr>
              <a:defRPr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331920" y="2160000"/>
            <a:ext cx="5220000" cy="4000957"/>
          </a:xfrm>
        </p:spPr>
        <p:txBody>
          <a:bodyPr/>
          <a:lstStyle>
            <a:lvl1pPr>
              <a:defRPr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  <a:endParaRPr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6B718521-DA02-98D9-9CC2-AC98D278A7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3192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8A5D3A-12C8-45A8-8A59-C3D3C988D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6a_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0000" y="1800000"/>
            <a:ext cx="51840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MU Monument Grotesk" panose="020B050404020206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5">
            <a:extLst>
              <a:ext uri="{FF2B5EF4-FFF2-40B4-BE49-F238E27FC236}">
                <a16:creationId xmlns:a16="http://schemas.microsoft.com/office/drawing/2014/main" id="{8E73A74D-D799-46A1-8FEC-AE0E7B9DF48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auto">
          <a:xfrm>
            <a:off x="720000" y="2880000"/>
            <a:ext cx="5183717" cy="3420000"/>
          </a:xfrm>
        </p:spPr>
        <p:txBody>
          <a:bodyPr/>
          <a:lstStyle>
            <a:lvl1pPr>
              <a:defRPr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 dirty="0"/>
              <a:t>Cliquez pour modifier les styles du texte du masque</a:t>
            </a:r>
          </a:p>
          <a:p>
            <a:pPr lvl="1">
              <a:defRPr/>
            </a:pPr>
            <a:r>
              <a:rPr lang="fr-FR" dirty="0"/>
              <a:t>Deuxième niveau</a:t>
            </a:r>
          </a:p>
          <a:p>
            <a:pPr lvl="2">
              <a:defRPr/>
            </a:pPr>
            <a:r>
              <a:rPr lang="fr-FR" dirty="0"/>
              <a:t>Troisième niveau</a:t>
            </a:r>
          </a:p>
          <a:p>
            <a:pPr lvl="3">
              <a:defRPr/>
            </a:pPr>
            <a:r>
              <a:rPr lang="fr-FR" dirty="0"/>
              <a:t>Quatrième niveau</a:t>
            </a:r>
          </a:p>
          <a:p>
            <a:pPr lvl="4">
              <a:defRPr/>
            </a:pPr>
            <a:r>
              <a:rPr lang="fr-FR" dirty="0"/>
              <a:t>Cinquième niveau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3B9C290-3ABD-EE4A-0CE0-2E40FDDF0BE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0000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A25E0482-57EB-F845-747D-58CE0590F88A}"/>
              </a:ext>
            </a:extLst>
          </p:cNvPr>
          <p:cNvSpPr>
            <a:spLocks noGrp="1"/>
          </p:cNvSpPr>
          <p:nvPr>
            <p:ph type="body" idx="14"/>
          </p:nvPr>
        </p:nvSpPr>
        <p:spPr bwMode="auto">
          <a:xfrm>
            <a:off x="6336000" y="1800000"/>
            <a:ext cx="51840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MU Monument Grotesk" panose="020B050404020206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contenu 5">
            <a:extLst>
              <a:ext uri="{FF2B5EF4-FFF2-40B4-BE49-F238E27FC236}">
                <a16:creationId xmlns:a16="http://schemas.microsoft.com/office/drawing/2014/main" id="{5E9BD123-FF67-0DBF-C647-B15C76C2E85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 bwMode="auto">
          <a:xfrm>
            <a:off x="6336000" y="2880000"/>
            <a:ext cx="5183717" cy="3420000"/>
          </a:xfrm>
        </p:spPr>
        <p:txBody>
          <a:bodyPr/>
          <a:lstStyle>
            <a:lvl1pPr>
              <a:defRPr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 dirty="0"/>
              <a:t>Cliquez pour modifier les styles du texte du masque</a:t>
            </a:r>
          </a:p>
          <a:p>
            <a:pPr lvl="1">
              <a:defRPr/>
            </a:pPr>
            <a:r>
              <a:rPr lang="fr-FR" dirty="0"/>
              <a:t>Deuxième niveau</a:t>
            </a:r>
          </a:p>
          <a:p>
            <a:pPr lvl="2">
              <a:defRPr/>
            </a:pPr>
            <a:r>
              <a:rPr lang="fr-FR" dirty="0"/>
              <a:t>Troisième niveau</a:t>
            </a:r>
          </a:p>
          <a:p>
            <a:pPr lvl="3">
              <a:defRPr/>
            </a:pPr>
            <a:r>
              <a:rPr lang="fr-FR" dirty="0"/>
              <a:t>Quatrième niveau</a:t>
            </a:r>
          </a:p>
          <a:p>
            <a:pPr lvl="4">
              <a:defRPr/>
            </a:pPr>
            <a:r>
              <a:rPr lang="fr-FR" dirty="0"/>
              <a:t>Cinquième niveau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A44FFD9-695B-4BF7-B4A4-6E4ACBFD83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6b_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0BC7D15B-8B0C-4889-9FDB-D0EEFDD6B67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719999" y="2611299"/>
            <a:ext cx="10800000" cy="0"/>
          </a:xfrm>
          <a:prstGeom prst="line">
            <a:avLst/>
          </a:prstGeom>
          <a:ln w="6350">
            <a:solidFill>
              <a:schemeClr val="tx1"/>
            </a:solidFill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8834464B-70FE-4F68-B391-9B186447832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4228295" y="2125442"/>
            <a:ext cx="0" cy="3849783"/>
          </a:xfrm>
          <a:prstGeom prst="line">
            <a:avLst/>
          </a:prstGeom>
          <a:ln w="6350">
            <a:solidFill>
              <a:schemeClr val="tx1"/>
            </a:solidFill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1582D055-3C5C-4A86-A7C6-45DCCC8AC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 bwMode="auto">
          <a:xfrm>
            <a:off x="720000" y="2735225"/>
            <a:ext cx="3240000" cy="3240000"/>
          </a:xfrm>
        </p:spPr>
        <p:txBody>
          <a:bodyPr anchor="t" anchorCtr="0"/>
          <a:lstStyle>
            <a:lvl1pPr marL="0" indent="0">
              <a:buNone/>
              <a:defRPr sz="1600">
                <a:latin typeface="AMU Monument Grotesk" panose="020B050404020206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40115FF7-7D5A-96C6-4938-B9FC6CF42F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0000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D1C21FA-5F27-3E35-30F1-F06BC0FFC356}"/>
              </a:ext>
            </a:extLst>
          </p:cNvPr>
          <p:cNvSpPr>
            <a:spLocks noGrp="1"/>
          </p:cNvSpPr>
          <p:nvPr>
            <p:ph type="body" sz="half" idx="10"/>
          </p:nvPr>
        </p:nvSpPr>
        <p:spPr bwMode="auto">
          <a:xfrm>
            <a:off x="8279040" y="2735225"/>
            <a:ext cx="3240000" cy="3240000"/>
          </a:xfrm>
        </p:spPr>
        <p:txBody>
          <a:bodyPr anchor="t" anchorCtr="0"/>
          <a:lstStyle>
            <a:lvl1pPr marL="0" indent="0">
              <a:buNone/>
              <a:defRPr sz="1600">
                <a:latin typeface="AMU Monument Grotesk" panose="020B050404020206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93C74B48-9B2E-FCDF-9377-787E2FFF4F85}"/>
              </a:ext>
            </a:extLst>
          </p:cNvPr>
          <p:cNvSpPr>
            <a:spLocks noGrp="1"/>
          </p:cNvSpPr>
          <p:nvPr>
            <p:ph type="body" sz="half" idx="11"/>
          </p:nvPr>
        </p:nvSpPr>
        <p:spPr bwMode="auto">
          <a:xfrm>
            <a:off x="4499517" y="2735225"/>
            <a:ext cx="3240000" cy="3240000"/>
          </a:xfrm>
        </p:spPr>
        <p:txBody>
          <a:bodyPr anchor="t" anchorCtr="0"/>
          <a:lstStyle>
            <a:lvl1pPr marL="0" indent="0">
              <a:buNone/>
              <a:defRPr sz="1600">
                <a:latin typeface="AMU Monument Grotesk" panose="020B050404020206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834FC4B-138E-8029-6C01-0015DBE4D25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8012169" y="2125442"/>
            <a:ext cx="0" cy="3849783"/>
          </a:xfrm>
          <a:prstGeom prst="line">
            <a:avLst/>
          </a:prstGeom>
          <a:ln w="6350">
            <a:solidFill>
              <a:schemeClr val="tx1"/>
            </a:solidFill>
            <a:prstDash val="sysDot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D48C1A-9653-4461-A314-9E052F30E7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2100784"/>
            <a:ext cx="3248708" cy="4159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A863ED5-9DE2-4B81-A4A8-0E69D30D59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4496591" y="2121512"/>
            <a:ext cx="3248707" cy="4159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E875491D-E96B-44E5-94C4-C35946B3FC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8205753" y="2158443"/>
            <a:ext cx="3313288" cy="4159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E0D7BA-1395-490F-A96B-EE7FD43C82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8905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7a_Imag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300000" y="900000"/>
            <a:ext cx="5247816" cy="703098"/>
          </a:xfrm>
        </p:spPr>
        <p:txBody>
          <a:bodyPr anchor="t" anchorCtr="0">
            <a:normAutofit/>
          </a:bodyPr>
          <a:lstStyle>
            <a:lvl1pPr>
              <a:defRPr sz="3600"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34C2FE-245D-0C69-0B17-9EA5D3639336}"/>
              </a:ext>
            </a:extLst>
          </p:cNvPr>
          <p:cNvSpPr/>
          <p:nvPr userDrawn="1"/>
        </p:nvSpPr>
        <p:spPr bwMode="auto">
          <a:xfrm>
            <a:off x="10706985" y="5939999"/>
            <a:ext cx="1485015" cy="91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753B3B-8394-C320-4231-C6E7B6C26DE5}"/>
              </a:ext>
            </a:extLst>
          </p:cNvPr>
          <p:cNvSpPr/>
          <p:nvPr userDrawn="1"/>
        </p:nvSpPr>
        <p:spPr bwMode="auto">
          <a:xfrm>
            <a:off x="0" y="5904412"/>
            <a:ext cx="3083441" cy="953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C4FBA-CAB9-C28F-D4D7-34B2BD48BB50}"/>
              </a:ext>
            </a:extLst>
          </p:cNvPr>
          <p:cNvSpPr/>
          <p:nvPr userDrawn="1"/>
        </p:nvSpPr>
        <p:spPr bwMode="auto">
          <a:xfrm>
            <a:off x="0" y="5518298"/>
            <a:ext cx="720000" cy="13397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0" name="Espace réservé pour une image  15">
            <a:extLst>
              <a:ext uri="{FF2B5EF4-FFF2-40B4-BE49-F238E27FC236}">
                <a16:creationId xmlns:a16="http://schemas.microsoft.com/office/drawing/2014/main" id="{DE87CCF2-0F20-260E-1A84-560A6B0421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000" y="899999"/>
            <a:ext cx="3960000" cy="5040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72AA20F-00AB-F3A8-6313-A01275F6F6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0000" y="2549693"/>
            <a:ext cx="5247322" cy="317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39E512-8548-4004-B26C-215BC4856F5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1260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7b_Imag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15">
            <a:extLst>
              <a:ext uri="{FF2B5EF4-FFF2-40B4-BE49-F238E27FC236}">
                <a16:creationId xmlns:a16="http://schemas.microsoft.com/office/drawing/2014/main" id="{DE87CCF2-0F20-260E-1A84-560A6B0421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0000" y="718457"/>
            <a:ext cx="4320000" cy="468154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58CC9E-CFDE-4FC5-9756-10CCCC10D184}"/>
              </a:ext>
            </a:extLst>
          </p:cNvPr>
          <p:cNvSpPr/>
          <p:nvPr userDrawn="1"/>
        </p:nvSpPr>
        <p:spPr bwMode="auto">
          <a:xfrm>
            <a:off x="6300000" y="5400001"/>
            <a:ext cx="5892000" cy="14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46CD0B-1A89-432D-A5E1-AD00B926C7AA}"/>
              </a:ext>
            </a:extLst>
          </p:cNvPr>
          <p:cNvSpPr/>
          <p:nvPr userDrawn="1"/>
        </p:nvSpPr>
        <p:spPr bwMode="auto">
          <a:xfrm>
            <a:off x="10620000" y="718457"/>
            <a:ext cx="1572000" cy="4691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0E76332-B2FD-206C-2CAA-AD24B7EC372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96000" y="720000"/>
            <a:ext cx="10800000" cy="0"/>
          </a:xfrm>
          <a:prstGeom prst="line">
            <a:avLst/>
          </a:prstGeom>
          <a:ln w="9525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757BFBAD-0EA9-DEEC-EB76-6D2E4949B3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5040000" cy="703098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11" name="Espace réservé du texte 14">
            <a:extLst>
              <a:ext uri="{FF2B5EF4-FFF2-40B4-BE49-F238E27FC236}">
                <a16:creationId xmlns:a16="http://schemas.microsoft.com/office/drawing/2014/main" id="{6C36CD51-BCA4-5AD4-C85C-4B9ECCDDBB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720000" y="1800000"/>
            <a:ext cx="5040000" cy="368515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4354A91-DB89-4D4D-BF13-DBDE56ED3C9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96000" y="6492875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464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Disposition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ADD4E9-CE15-4076-AEA0-12908C3BA2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94883" y="946759"/>
            <a:ext cx="10515600" cy="837636"/>
          </a:xfrm>
        </p:spPr>
        <p:txBody>
          <a:bodyPr anchor="t" anchorCtr="0">
            <a:normAutofit/>
          </a:bodyPr>
          <a:lstStyle>
            <a:lvl1pPr>
              <a:defRPr sz="3600"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DAA955B-DF91-4253-910F-61C8435D77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098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9_Slide de fi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277F73-F734-4FB9-8F0D-42475FDBABB9}"/>
              </a:ext>
            </a:extLst>
          </p:cNvPr>
          <p:cNvSpPr/>
          <p:nvPr userDrawn="1"/>
        </p:nvSpPr>
        <p:spPr>
          <a:xfrm>
            <a:off x="-1" y="-26853"/>
            <a:ext cx="5006715" cy="1846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EC7F8144-5C85-49C8-9D7A-6246B948E7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64029" y="3010182"/>
            <a:ext cx="10515600" cy="837636"/>
          </a:xfrm>
        </p:spPr>
        <p:txBody>
          <a:bodyPr>
            <a:normAutofit/>
          </a:bodyPr>
          <a:lstStyle>
            <a:lvl1pPr algn="ctr">
              <a:defRPr sz="3600"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pic>
        <p:nvPicPr>
          <p:cNvPr id="2" name="Image 3">
            <a:extLst>
              <a:ext uri="{FF2B5EF4-FFF2-40B4-BE49-F238E27FC236}">
                <a16:creationId xmlns:a16="http://schemas.microsoft.com/office/drawing/2014/main" id="{AF9D1718-9723-97D3-C7C1-83A8EC0EB0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8296703" y="4995775"/>
            <a:ext cx="3895297" cy="1862225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5035A-53E7-4456-A183-E9D038FA99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92875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089F16-0672-42BB-9DE4-998F3721EC90}"/>
              </a:ext>
            </a:extLst>
          </p:cNvPr>
          <p:cNvSpPr/>
          <p:nvPr userDrawn="1"/>
        </p:nvSpPr>
        <p:spPr bwMode="auto">
          <a:xfrm>
            <a:off x="-1" y="15496"/>
            <a:ext cx="2293496" cy="21730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E95D403-D01D-456F-9797-CD4CEBE7A7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4831" y="196800"/>
            <a:ext cx="4497049" cy="139942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1b_Titre avec image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C5D2973F-733C-4BFB-39A6-36A2EE7A22CF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AAB747D1-F2DF-4780-8AB5-B5DE047EBB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-1"/>
            <a:ext cx="8296703" cy="6858001"/>
          </a:xfrm>
          <a:solidFill>
            <a:schemeClr val="bg1"/>
          </a:solidFill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46915C0-A346-ED72-1B0D-E3E4F1B5DB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8298846" y="4996800"/>
            <a:ext cx="3893154" cy="1861200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671E6C9A-722B-B483-5F4A-31E0010847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auto">
          <a:xfrm>
            <a:off x="-1" y="0"/>
            <a:ext cx="7315201" cy="1655014"/>
          </a:xfrm>
          <a:solidFill>
            <a:schemeClr val="tx2"/>
          </a:solidFill>
        </p:spPr>
        <p:txBody>
          <a:bodyPr wrap="square" lIns="360000" tIns="216000" rIns="360000" bIns="216000">
            <a:spAutoFit/>
          </a:bodyPr>
          <a:lstStyle>
            <a:lvl1pPr>
              <a:defRPr>
                <a:solidFill>
                  <a:schemeClr val="bg1"/>
                </a:solidFill>
                <a:latin typeface="AMU Monument Grotesk Medium" panose="020B0604040202060203" pitchFamily="34" charset="0"/>
              </a:defRPr>
            </a:lvl1pPr>
          </a:lstStyle>
          <a:p>
            <a:r>
              <a:rPr lang="fr-FR" dirty="0"/>
              <a:t>Modifiez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B5DC071E-6C2E-EBDE-9424-99E288887ED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0" y="1655014"/>
            <a:ext cx="4805570" cy="1030058"/>
          </a:xfrm>
          <a:solidFill>
            <a:schemeClr val="tx2"/>
          </a:solidFill>
        </p:spPr>
        <p:txBody>
          <a:bodyPr wrap="square" lIns="360000" tIns="0" rIns="360000" bIns="216000"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4DBAFAC-540A-4032-8173-460700648B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0" y="6492875"/>
            <a:ext cx="41148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9183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2_Sommai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B5C57AA0-D8CF-D890-736A-CCBC84B1C6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720000" y="1027890"/>
            <a:ext cx="10800000" cy="703098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 dirty="0"/>
              <a:t>Sommaire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EA650F-4B19-4264-839E-E6B281D53168}"/>
              </a:ext>
            </a:extLst>
          </p:cNvPr>
          <p:cNvSpPr/>
          <p:nvPr userDrawn="1"/>
        </p:nvSpPr>
        <p:spPr bwMode="auto">
          <a:xfrm>
            <a:off x="8138160" y="5830109"/>
            <a:ext cx="4053840" cy="10278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F5C3A6-A109-4741-9818-7B2828D1CE08}"/>
              </a:ext>
            </a:extLst>
          </p:cNvPr>
          <p:cNvSpPr/>
          <p:nvPr userDrawn="1"/>
        </p:nvSpPr>
        <p:spPr bwMode="auto">
          <a:xfrm>
            <a:off x="11055531" y="5127013"/>
            <a:ext cx="1136469" cy="17309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764F2B6B-A96B-4BA5-825A-7EFAC3CFE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1192" y="2018490"/>
            <a:ext cx="9617144" cy="38546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A9B3C39-5129-4406-9AEF-C4DD509AC2E6}"/>
              </a:ext>
            </a:extLst>
          </p:cNvPr>
          <p:cNvSpPr txBox="1"/>
          <p:nvPr userDrawn="1"/>
        </p:nvSpPr>
        <p:spPr>
          <a:xfrm>
            <a:off x="1270181" y="1972577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+mn-lt"/>
              </a:rPr>
              <a:t>&gt;</a:t>
            </a:r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C7363B55-10E1-4AAC-8A5E-8882C41852E8}"/>
              </a:ext>
            </a:extLst>
          </p:cNvPr>
          <p:cNvSpPr>
            <a:spLocks noGrp="1"/>
          </p:cNvSpPr>
          <p:nvPr>
            <p:ph idx="10"/>
          </p:nvPr>
        </p:nvSpPr>
        <p:spPr bwMode="auto">
          <a:xfrm>
            <a:off x="1751192" y="2691453"/>
            <a:ext cx="9617144" cy="38546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7F990837-E004-457E-A907-F35379F24DB1}"/>
              </a:ext>
            </a:extLst>
          </p:cNvPr>
          <p:cNvSpPr>
            <a:spLocks noGrp="1"/>
          </p:cNvSpPr>
          <p:nvPr>
            <p:ph idx="11"/>
          </p:nvPr>
        </p:nvSpPr>
        <p:spPr bwMode="auto">
          <a:xfrm>
            <a:off x="1751192" y="3362700"/>
            <a:ext cx="9617144" cy="38546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AF26B4F-B929-4FED-90FB-DC0EBBE3B310}"/>
              </a:ext>
            </a:extLst>
          </p:cNvPr>
          <p:cNvSpPr txBox="1"/>
          <p:nvPr userDrawn="1"/>
        </p:nvSpPr>
        <p:spPr bwMode="auto">
          <a:xfrm>
            <a:off x="1255755" y="2612948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+mn-lt"/>
              </a:rPr>
              <a:t>&gt;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F2C0EA1-09C7-434E-BFA4-7521588CC2B9}"/>
              </a:ext>
            </a:extLst>
          </p:cNvPr>
          <p:cNvSpPr txBox="1"/>
          <p:nvPr userDrawn="1"/>
        </p:nvSpPr>
        <p:spPr bwMode="auto">
          <a:xfrm>
            <a:off x="1255755" y="3305695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+mn-lt"/>
              </a:rPr>
              <a:t>&gt;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6509306-DD73-4B5A-8DC7-68DCB9CFBBB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720000" y="6509997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02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55BFF8-8ABF-8B8B-F4AD-399B2E9E8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E833-F01A-084E-BEC1-65FE29046D51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7C2C19-AF6F-01DF-C168-C319AA0758CC}"/>
              </a:ext>
            </a:extLst>
          </p:cNvPr>
          <p:cNvSpPr/>
          <p:nvPr userDrawn="1"/>
        </p:nvSpPr>
        <p:spPr bwMode="auto">
          <a:xfrm>
            <a:off x="1" y="1"/>
            <a:ext cx="5967920" cy="6857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4B1C2588-649E-B85C-4DF9-25EEE4EFC8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60568" y="698500"/>
            <a:ext cx="3846787" cy="5461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F72BE205-95DB-E19F-473A-3415ADAB6C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24081" y="876676"/>
            <a:ext cx="5221440" cy="703098"/>
          </a:xfrm>
        </p:spPr>
        <p:txBody>
          <a:bodyPr lIns="0" tIns="0" rIns="0" bIns="0">
            <a:normAutofit/>
          </a:bodyPr>
          <a:lstStyle>
            <a:lvl1pPr>
              <a:defRPr sz="3600"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18" name="Espace réservé du texte 14">
            <a:extLst>
              <a:ext uri="{FF2B5EF4-FFF2-40B4-BE49-F238E27FC236}">
                <a16:creationId xmlns:a16="http://schemas.microsoft.com/office/drawing/2014/main" id="{B6E7680C-4A38-312B-6581-97548417CB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224081" y="2486749"/>
            <a:ext cx="5221440" cy="31734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pic>
        <p:nvPicPr>
          <p:cNvPr id="2" name="Image 7">
            <a:extLst>
              <a:ext uri="{FF2B5EF4-FFF2-40B4-BE49-F238E27FC236}">
                <a16:creationId xmlns:a16="http://schemas.microsoft.com/office/drawing/2014/main" id="{148E6340-7F30-F0B7-E2D5-075C85C95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6224081" y="243549"/>
            <a:ext cx="918001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2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04a_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900000" y="900000"/>
            <a:ext cx="10515600" cy="703098"/>
          </a:xfrm>
        </p:spPr>
        <p:txBody>
          <a:bodyPr anchor="t" anchorCtr="0"/>
          <a:lstStyle>
            <a:lvl1pPr>
              <a:defRPr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900000" y="1908000"/>
            <a:ext cx="10534436" cy="4351338"/>
          </a:xfrm>
        </p:spPr>
        <p:txBody>
          <a:bodyPr anchor="t" anchorCtr="0"/>
          <a:lstStyle>
            <a:lvl1pPr>
              <a:defRPr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753B3B-8394-C320-4231-C6E7B6C26DE5}"/>
              </a:ext>
            </a:extLst>
          </p:cNvPr>
          <p:cNvSpPr/>
          <p:nvPr userDrawn="1"/>
        </p:nvSpPr>
        <p:spPr bwMode="auto">
          <a:xfrm>
            <a:off x="8701754" y="5362949"/>
            <a:ext cx="3083441" cy="14950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2C2647-F8A5-1AF5-B4A3-53F4F77A1A5F}"/>
              </a:ext>
            </a:extLst>
          </p:cNvPr>
          <p:cNvSpPr/>
          <p:nvPr userDrawn="1"/>
        </p:nvSpPr>
        <p:spPr bwMode="auto">
          <a:xfrm>
            <a:off x="11112000" y="4337999"/>
            <a:ext cx="1080000" cy="25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077BE7-40DD-4D8B-AFF2-8677A6D0D1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11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04b_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0000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720000" y="1800000"/>
            <a:ext cx="108000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  <a:endParaRPr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5527630"/>
            <a:ext cx="2414495" cy="13357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06B85-C08A-4477-9CDF-58B8C69CFD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4c_Titre et contenu (vierge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91467579-6346-4CA8-D85C-3781892F72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0000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E6F0264-2AC1-648F-587A-8E3BEF65F4A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20000" y="1800000"/>
            <a:ext cx="108000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  <a:lvl2pPr>
              <a:defRPr>
                <a:latin typeface="AMU Monument Grotesk" panose="020B0504040202060203" pitchFamily="34" charset="0"/>
              </a:defRPr>
            </a:lvl2pPr>
            <a:lvl3pPr>
              <a:defRPr>
                <a:latin typeface="AMU Monument Grotesk" panose="020B0504040202060203" pitchFamily="34" charset="0"/>
              </a:defRPr>
            </a:lvl3pPr>
            <a:lvl4pPr>
              <a:defRPr>
                <a:latin typeface="AMU Monument Grotesk" panose="020B0504040202060203" pitchFamily="34" charset="0"/>
              </a:defRPr>
            </a:lvl4pPr>
            <a:lvl5pPr>
              <a:defRPr>
                <a:latin typeface="AMU Monument Grotesk" panose="020B0504040202060203" pitchFamily="34" charset="0"/>
              </a:defRPr>
            </a:lvl5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  <a:endParaRPr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E9490818-AFC1-40DD-B7EE-47357F53D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397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05a_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69101A6-43C9-4CE0-8D21-47E7BB41520E}"/>
              </a:ext>
            </a:extLst>
          </p:cNvPr>
          <p:cNvSpPr/>
          <p:nvPr userDrawn="1"/>
        </p:nvSpPr>
        <p:spPr bwMode="auto">
          <a:xfrm>
            <a:off x="8701754" y="5362949"/>
            <a:ext cx="3490246" cy="14950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6BE84A-239A-FA60-A1FF-71BAF972FB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000" y="900000"/>
            <a:ext cx="10800000" cy="70309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EDCCBC-D24F-40AE-B02B-99D701F07FF7}"/>
              </a:ext>
            </a:extLst>
          </p:cNvPr>
          <p:cNvSpPr/>
          <p:nvPr userDrawn="1"/>
        </p:nvSpPr>
        <p:spPr bwMode="auto">
          <a:xfrm>
            <a:off x="1" y="5362948"/>
            <a:ext cx="2263514" cy="14950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8" name="Espace réservé du texte 14">
            <a:extLst>
              <a:ext uri="{FF2B5EF4-FFF2-40B4-BE49-F238E27FC236}">
                <a16:creationId xmlns:a16="http://schemas.microsoft.com/office/drawing/2014/main" id="{C0C7721F-8498-4C2F-AF0A-37E41F8A8A8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20000" y="1896317"/>
            <a:ext cx="5141154" cy="317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B66F9A4B-DFA8-4176-9901-78B8C27447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096000" y="1896317"/>
            <a:ext cx="5424000" cy="317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2D0F193-92D1-4048-91DF-D0A6643354F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b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F9A4183-7A07-A76A-E2F6-0AD329B6733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31164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050" b="0" i="0">
                <a:solidFill>
                  <a:schemeClr val="tx1">
                    <a:tint val="75000"/>
                  </a:schemeClr>
                </a:solidFill>
                <a:latin typeface="ABC Monument Grotesk Unlicensed" panose="020B0504040202060203" pitchFamily="34" charset="0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AC6FA-B199-E84F-B1FB-68990996531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7C2C19-AF6F-01DF-C168-C319AA0758CC}"/>
              </a:ext>
            </a:extLst>
          </p:cNvPr>
          <p:cNvSpPr/>
          <p:nvPr userDrawn="1"/>
        </p:nvSpPr>
        <p:spPr bwMode="auto">
          <a:xfrm>
            <a:off x="5747657" y="-15874"/>
            <a:ext cx="6444343" cy="68738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F72BE205-95DB-E19F-473A-3415ADAB6C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95999" y="1026571"/>
            <a:ext cx="10525192" cy="703098"/>
          </a:xfrm>
        </p:spPr>
        <p:txBody>
          <a:bodyPr anchor="t" anchorCtr="0">
            <a:normAutofit/>
          </a:bodyPr>
          <a:lstStyle>
            <a:lvl1pPr>
              <a:defRPr sz="4400">
                <a:latin typeface="AMU Monument Grotesk" panose="020B0504040202060203" pitchFamily="34" charset="0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dirty="0"/>
          </a:p>
        </p:txBody>
      </p:sp>
      <p:sp>
        <p:nvSpPr>
          <p:cNvPr id="18" name="Espace réservé du texte 14">
            <a:extLst>
              <a:ext uri="{FF2B5EF4-FFF2-40B4-BE49-F238E27FC236}">
                <a16:creationId xmlns:a16="http://schemas.microsoft.com/office/drawing/2014/main" id="{B6E7680C-4A38-312B-6581-97548417CB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098391" y="2520000"/>
            <a:ext cx="5122800" cy="317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8A1B153-665F-450A-BB9B-3C2E9EB5432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874035" y="4359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1050" b="0" i="0">
                <a:solidFill>
                  <a:schemeClr val="tx1">
                    <a:tint val="75000"/>
                  </a:schemeClr>
                </a:solidFill>
                <a:latin typeface="ABC Monument Grotesk Unlicensed" panose="020B0504040202060203" pitchFamily="34" charset="0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AC6FA-B199-E84F-B1FB-68990996531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9" name="Espace réservé du texte 14">
            <a:extLst>
              <a:ext uri="{FF2B5EF4-FFF2-40B4-BE49-F238E27FC236}">
                <a16:creationId xmlns:a16="http://schemas.microsoft.com/office/drawing/2014/main" id="{3997AD73-B12A-4EFB-A535-E864238BA0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96000" y="2520000"/>
            <a:ext cx="4901135" cy="3173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900" b="0" i="0">
                <a:latin typeface="AMU Monument Grotesk" panose="020B0504040202060203" pitchFamily="34" charset="0"/>
              </a:defRPr>
            </a:lvl1pPr>
          </a:lstStyle>
          <a:p>
            <a:pPr lvl="0"/>
            <a:r>
              <a:rPr lang="fr-FR" dirty="0"/>
              <a:t>Cliquez ici pour modifier le texte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61191DCA-496C-6892-C417-3B2F958530E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96000" y="720000"/>
            <a:ext cx="10800000" cy="0"/>
          </a:xfrm>
          <a:prstGeom prst="line">
            <a:avLst/>
          </a:prstGeom>
          <a:ln w="9525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1C7B36-66D6-4BC8-A5FB-4D7819E884D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48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20000" y="864000"/>
            <a:ext cx="10804450" cy="1325630"/>
          </a:xfrm>
          <a:prstGeom prst="rect">
            <a:avLst/>
          </a:prstGeom>
          <a:noFill/>
        </p:spPr>
        <p:txBody>
          <a:bodyPr vert="horz" lIns="0" tIns="0" rIns="0" bIns="0" rtlCol="0" anchor="t"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0001" y="2310505"/>
            <a:ext cx="10799999" cy="40445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>
              <a:defRPr/>
            </a:pPr>
            <a:r>
              <a:rPr lang="fr-FR" dirty="0"/>
              <a:t>Cliquez pour modifier les styles du texte du masque</a:t>
            </a:r>
            <a:endParaRPr dirty="0"/>
          </a:p>
          <a:p>
            <a:pPr lvl="1">
              <a:defRPr/>
            </a:pPr>
            <a:r>
              <a:rPr lang="fr-FR" dirty="0"/>
              <a:t>Deuxième niveau</a:t>
            </a:r>
            <a:endParaRPr dirty="0"/>
          </a:p>
          <a:p>
            <a:pPr lvl="2">
              <a:defRPr/>
            </a:pPr>
            <a:r>
              <a:rPr lang="fr-FR" dirty="0"/>
              <a:t>Troisième niveau</a:t>
            </a:r>
            <a:endParaRPr dirty="0"/>
          </a:p>
          <a:p>
            <a:pPr lvl="3">
              <a:defRPr/>
            </a:pPr>
            <a:r>
              <a:rPr lang="fr-FR" dirty="0"/>
              <a:t>Quatrième niveau</a:t>
            </a:r>
            <a:endParaRPr dirty="0"/>
          </a:p>
          <a:p>
            <a:pPr lvl="4">
              <a:defRPr/>
            </a:pPr>
            <a:r>
              <a:rPr lang="fr-FR" dirty="0"/>
              <a:t>Cinquième niveau</a:t>
            </a:r>
            <a:endParaRPr dirty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082EB67D-A61B-92FB-55B1-4BFC264B0829}"/>
              </a:ext>
            </a:extLst>
          </p:cNvPr>
          <p:cNvCxnSpPr>
            <a:cxnSpLocks/>
          </p:cNvCxnSpPr>
          <p:nvPr/>
        </p:nvCxnSpPr>
        <p:spPr bwMode="auto">
          <a:xfrm>
            <a:off x="720000" y="720000"/>
            <a:ext cx="10800000" cy="0"/>
          </a:xfrm>
          <a:prstGeom prst="line">
            <a:avLst/>
          </a:prstGeom>
          <a:ln w="9525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E9F5A723-0622-4873-03E7-7DF776C0E43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 bwMode="auto">
          <a:xfrm>
            <a:off x="865882" y="180000"/>
            <a:ext cx="918001" cy="396000"/>
          </a:xfrm>
          <a:prstGeom prst="rect">
            <a:avLst/>
          </a:prstGeom>
        </p:spPr>
      </p:pic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DB214E2-F7C0-AB42-1D0D-681DBB1E85AE}"/>
              </a:ext>
            </a:extLst>
          </p:cNvPr>
          <p:cNvSpPr txBox="1">
            <a:spLocks/>
          </p:cNvSpPr>
          <p:nvPr/>
        </p:nvSpPr>
        <p:spPr bwMode="auto">
          <a:xfrm>
            <a:off x="8731106" y="37800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>
              <a:defRPr sz="1050" b="0" i="0">
                <a:solidFill>
                  <a:schemeClr val="tx1">
                    <a:tint val="75000"/>
                  </a:schemeClr>
                </a:solidFill>
                <a:latin typeface="ABC Monument Grotesk Unlicensed" panose="020B0504040202060203" pitchFamily="34" charset="0"/>
                <a:ea typeface="+mn-ea"/>
                <a:cs typeface="+mn-cs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9AC6FA-B199-E84F-B1FB-68990996531A}" type="slidenum">
              <a:rPr lang="fr-FR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pPr/>
              <a:t>‹N°›</a:t>
            </a:fld>
            <a:endParaRPr lang="fr-FR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05BF105-C9BD-C109-5B62-FB3E5D6AA8D0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720000" y="720000"/>
            <a:ext cx="10800000" cy="0"/>
          </a:xfrm>
          <a:prstGeom prst="line">
            <a:avLst/>
          </a:prstGeom>
          <a:ln w="9525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64A9837E-37AD-4ED4-89AE-2DCD4261F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62600" y="64759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91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74" r:id="rId3"/>
    <p:sldLayoutId id="2147483667" r:id="rId4"/>
    <p:sldLayoutId id="2147483673" r:id="rId5"/>
    <p:sldLayoutId id="2147483652" r:id="rId6"/>
    <p:sldLayoutId id="2147483670" r:id="rId7"/>
    <p:sldLayoutId id="2147483649" r:id="rId8"/>
    <p:sldLayoutId id="2147483679" r:id="rId9"/>
    <p:sldLayoutId id="2147483655" r:id="rId10"/>
    <p:sldLayoutId id="2147483656" r:id="rId11"/>
    <p:sldLayoutId id="2147483677" r:id="rId12"/>
    <p:sldLayoutId id="2147483666" r:id="rId13"/>
    <p:sldLayoutId id="2147483675" r:id="rId14"/>
    <p:sldLayoutId id="2147483678" r:id="rId15"/>
    <p:sldLayoutId id="2147483662" r:id="rId16"/>
  </p:sldLayoutIdLst>
  <p:hf hdr="0" dt="0"/>
  <p:txStyles>
    <p:titleStyle>
      <a:lvl1pPr algn="l" defTabSz="914400" eaLnBrk="1" hangingPunct="1">
        <a:lnSpc>
          <a:spcPct val="90000"/>
        </a:lnSpc>
        <a:spcBef>
          <a:spcPts val="0"/>
        </a:spcBef>
        <a:buNone/>
        <a:defRPr sz="4400" b="0" i="0">
          <a:solidFill>
            <a:schemeClr val="tx1"/>
          </a:solidFill>
          <a:latin typeface="AMU Monument Grotesk" panose="020B0504040202060203" pitchFamily="34" charset="0"/>
          <a:ea typeface="+mj-ea"/>
          <a:cs typeface="+mj-cs"/>
        </a:defRPr>
      </a:lvl1pPr>
    </p:titleStyle>
    <p:bodyStyle>
      <a:lvl1pPr marL="228600" indent="-228600" algn="l" defTabSz="914400" eaLnBrk="1" hangingPunct="1">
        <a:lnSpc>
          <a:spcPct val="90000"/>
        </a:lnSpc>
        <a:spcBef>
          <a:spcPts val="1000"/>
        </a:spcBef>
        <a:buFont typeface="Arial"/>
        <a:buChar char="•"/>
        <a:defRPr sz="2800" b="0" i="0">
          <a:solidFill>
            <a:schemeClr val="tx1"/>
          </a:solidFill>
          <a:latin typeface="AMU Monument Grotesk" panose="020B0504040202060203" pitchFamily="34" charset="0"/>
          <a:ea typeface="+mn-ea"/>
          <a:cs typeface="+mn-cs"/>
        </a:defRPr>
      </a:lvl1pPr>
      <a:lvl2pPr marL="6858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2400" b="0" i="0">
          <a:solidFill>
            <a:schemeClr val="tx1"/>
          </a:solidFill>
          <a:latin typeface="AMU Monument Grotesk" panose="020B0504040202060203" pitchFamily="34" charset="0"/>
          <a:ea typeface="+mn-ea"/>
          <a:cs typeface="+mn-cs"/>
        </a:defRPr>
      </a:lvl2pPr>
      <a:lvl3pPr marL="11430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2000" b="0" i="0">
          <a:solidFill>
            <a:schemeClr val="tx1"/>
          </a:solidFill>
          <a:latin typeface="AMU Monument Grotesk" panose="020B0504040202060203" pitchFamily="34" charset="0"/>
          <a:ea typeface="+mn-ea"/>
          <a:cs typeface="+mn-cs"/>
        </a:defRPr>
      </a:lvl3pPr>
      <a:lvl4pPr marL="16002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 b="0" i="0">
          <a:solidFill>
            <a:schemeClr val="tx1"/>
          </a:solidFill>
          <a:latin typeface="AMU Monument Grotesk" panose="020B0504040202060203" pitchFamily="34" charset="0"/>
          <a:ea typeface="+mn-ea"/>
          <a:cs typeface="+mn-cs"/>
        </a:defRPr>
      </a:lvl4pPr>
      <a:lvl5pPr marL="20574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 b="0" i="0">
          <a:solidFill>
            <a:schemeClr val="tx1"/>
          </a:solidFill>
          <a:latin typeface="AMU Monument Grotesk" panose="020B0504040202060203" pitchFamily="34" charset="0"/>
          <a:ea typeface="+mn-ea"/>
          <a:cs typeface="+mn-cs"/>
        </a:defRPr>
      </a:lvl5pPr>
      <a:lvl6pPr marL="25146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62484-C4F6-4381-9592-D5E7D182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TREVE ESTIVALE</a:t>
            </a:r>
            <a:br>
              <a:rPr lang="fr-FR" dirty="0"/>
            </a:br>
            <a:r>
              <a:rPr lang="fr-FR" dirty="0"/>
              <a:t>Consignes pour les doctorants souhaitant soutenir en 2025</a:t>
            </a:r>
          </a:p>
        </p:txBody>
      </p:sp>
      <p:sp>
        <p:nvSpPr>
          <p:cNvPr id="7" name="Espace réservé du contenu 1">
            <a:extLst>
              <a:ext uri="{FF2B5EF4-FFF2-40B4-BE49-F238E27FC236}">
                <a16:creationId xmlns:a16="http://schemas.microsoft.com/office/drawing/2014/main" id="{36DB76DC-0867-405F-8AD1-B758120F2A06}"/>
              </a:ext>
            </a:extLst>
          </p:cNvPr>
          <p:cNvSpPr txBox="1">
            <a:spLocks/>
          </p:cNvSpPr>
          <p:nvPr/>
        </p:nvSpPr>
        <p:spPr>
          <a:xfrm>
            <a:off x="470306" y="2271621"/>
            <a:ext cx="11251388" cy="2801985"/>
          </a:xfrm>
          <a:prstGeom prst="rect">
            <a:avLst/>
          </a:prstGeom>
        </p:spPr>
        <p:txBody>
          <a:bodyPr/>
          <a:lstStyle>
            <a:lvl1pPr marL="228600" indent="-228600" algn="l" defTabSz="914400" eaLnBrk="1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>
                <a:solidFill>
                  <a:schemeClr val="tx1"/>
                </a:solidFill>
                <a:latin typeface="AMU Monument Grotesk" panose="020B0504040202060203" pitchFamily="34" charset="0"/>
                <a:ea typeface="+mn-ea"/>
                <a:cs typeface="+mn-cs"/>
              </a:defRPr>
            </a:lvl1pPr>
            <a:lvl2pPr marL="685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b="0" i="0">
                <a:solidFill>
                  <a:schemeClr val="tx1"/>
                </a:solidFill>
                <a:latin typeface="AMU Monument Grotesk" panose="020B0504040202060203" pitchFamily="34" charset="0"/>
                <a:ea typeface="+mn-ea"/>
                <a:cs typeface="+mn-cs"/>
              </a:defRPr>
            </a:lvl2pPr>
            <a:lvl3pPr marL="1143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b="0" i="0">
                <a:solidFill>
                  <a:schemeClr val="tx1"/>
                </a:solidFill>
                <a:latin typeface="AMU Monument Grotesk" panose="020B0504040202060203" pitchFamily="34" charset="0"/>
                <a:ea typeface="+mn-ea"/>
                <a:cs typeface="+mn-cs"/>
              </a:defRPr>
            </a:lvl3pPr>
            <a:lvl4pPr marL="1600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>
                <a:solidFill>
                  <a:schemeClr val="tx1"/>
                </a:solidFill>
                <a:latin typeface="AMU Monument Grotesk" panose="020B0504040202060203" pitchFamily="34" charset="0"/>
                <a:ea typeface="+mn-ea"/>
                <a:cs typeface="+mn-cs"/>
              </a:defRPr>
            </a:lvl4pPr>
            <a:lvl5pPr marL="20574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>
                <a:solidFill>
                  <a:schemeClr val="tx1"/>
                </a:solidFill>
                <a:latin typeface="AMU Monument Grotesk" panose="020B0504040202060203" pitchFamily="34" charset="0"/>
                <a:ea typeface="+mn-ea"/>
                <a:cs typeface="+mn-cs"/>
              </a:defRPr>
            </a:lvl5pPr>
            <a:lvl6pPr marL="25146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eaLnBrk="1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200000"/>
              </a:lnSpc>
              <a:buNone/>
            </a:pPr>
            <a:r>
              <a:rPr lang="fr-FR" sz="1800" dirty="0"/>
              <a:t>	- </a:t>
            </a:r>
            <a:r>
              <a:rPr lang="fr-FR" sz="1800" b="1" dirty="0"/>
              <a:t>Aucune</a:t>
            </a:r>
            <a:r>
              <a:rPr lang="fr-FR" sz="1800" dirty="0"/>
              <a:t> </a:t>
            </a:r>
            <a:r>
              <a:rPr lang="fr-FR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soutenance</a:t>
            </a:r>
            <a:r>
              <a:rPr lang="fr-FR" sz="1800" dirty="0"/>
              <a:t> ne pourra avoir lieu entre le 26 juillet et le 7 septembre inclus</a:t>
            </a:r>
          </a:p>
          <a:p>
            <a:pPr marL="457200" lvl="1" indent="0">
              <a:lnSpc>
                <a:spcPct val="200000"/>
              </a:lnSpc>
              <a:buFont typeface="Arial"/>
              <a:buNone/>
            </a:pPr>
            <a:r>
              <a:rPr lang="fr-FR" sz="1800" dirty="0"/>
              <a:t>	- </a:t>
            </a:r>
            <a:r>
              <a:rPr lang="fr-FR" sz="1800" b="1" dirty="0">
                <a:solidFill>
                  <a:srgbClr val="00B050"/>
                </a:solidFill>
              </a:rPr>
              <a:t>Demande de soutenance </a:t>
            </a:r>
            <a:r>
              <a:rPr lang="fr-FR" sz="1800" b="1" dirty="0"/>
              <a:t>dans ADUM</a:t>
            </a:r>
            <a:r>
              <a:rPr lang="fr-FR" sz="1800" dirty="0"/>
              <a:t> au plus tard le 14 juillet : </a:t>
            </a:r>
            <a:r>
              <a:rPr lang="fr-FR" sz="1800" b="1" dirty="0">
                <a:solidFill>
                  <a:srgbClr val="1C63DE"/>
                </a:solidFill>
              </a:rPr>
              <a:t>soutenance</a:t>
            </a:r>
            <a:r>
              <a:rPr lang="fr-FR" sz="1800" dirty="0"/>
              <a:t> à compter du 08 septembre </a:t>
            </a:r>
          </a:p>
          <a:p>
            <a:pPr marL="457200" lvl="1" indent="0">
              <a:lnSpc>
                <a:spcPct val="200000"/>
              </a:lnSpc>
              <a:buFont typeface="Arial"/>
              <a:buNone/>
            </a:pPr>
            <a:r>
              <a:rPr lang="fr-FR" sz="1800" dirty="0"/>
              <a:t>	- </a:t>
            </a:r>
            <a:r>
              <a:rPr lang="fr-FR" sz="1800" b="1" dirty="0">
                <a:solidFill>
                  <a:srgbClr val="00B050"/>
                </a:solidFill>
              </a:rPr>
              <a:t>Demande</a:t>
            </a:r>
            <a:r>
              <a:rPr lang="fr-FR" sz="1800" dirty="0">
                <a:solidFill>
                  <a:srgbClr val="00B050"/>
                </a:solidFill>
              </a:rPr>
              <a:t> </a:t>
            </a:r>
            <a:r>
              <a:rPr lang="fr-FR" sz="1800" b="1" dirty="0">
                <a:solidFill>
                  <a:srgbClr val="00B050"/>
                </a:solidFill>
              </a:rPr>
              <a:t>de soutenance </a:t>
            </a:r>
            <a:r>
              <a:rPr lang="fr-FR" sz="1800" b="1" dirty="0"/>
              <a:t>dans ADUM</a:t>
            </a:r>
            <a:r>
              <a:rPr lang="fr-FR" sz="1800" dirty="0"/>
              <a:t> à compter du 15 juillet : </a:t>
            </a:r>
            <a:r>
              <a:rPr lang="fr-FR" sz="1800" b="1" dirty="0">
                <a:solidFill>
                  <a:srgbClr val="1C63DE"/>
                </a:solidFill>
              </a:rPr>
              <a:t>soutenance</a:t>
            </a:r>
            <a:r>
              <a:rPr lang="fr-FR" sz="1800" dirty="0"/>
              <a:t> à compter du 20 octobre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18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AEDC478F-6E9F-4B41-8A59-683F9760578A}"/>
              </a:ext>
            </a:extLst>
          </p:cNvPr>
          <p:cNvCxnSpPr>
            <a:cxnSpLocks/>
          </p:cNvCxnSpPr>
          <p:nvPr/>
        </p:nvCxnSpPr>
        <p:spPr>
          <a:xfrm>
            <a:off x="970652" y="5622912"/>
            <a:ext cx="10024280" cy="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A0E5D7E9-E0EB-43B0-8EAB-2D6D68B30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Délais de dépôt de demande de soutenance – été 2025</a:t>
            </a:r>
            <a:b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62AD2B6A-963A-4154-AA1C-5742FD6FE4BD}"/>
              </a:ext>
            </a:extLst>
          </p:cNvPr>
          <p:cNvCxnSpPr>
            <a:cxnSpLocks/>
          </p:cNvCxnSpPr>
          <p:nvPr/>
        </p:nvCxnSpPr>
        <p:spPr>
          <a:xfrm flipV="1">
            <a:off x="970652" y="3044990"/>
            <a:ext cx="10057167" cy="27598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E66A39E0-5264-4817-9542-71B8E87C02B8}"/>
              </a:ext>
            </a:extLst>
          </p:cNvPr>
          <p:cNvSpPr txBox="1"/>
          <p:nvPr/>
        </p:nvSpPr>
        <p:spPr>
          <a:xfrm>
            <a:off x="3096649" y="2276076"/>
            <a:ext cx="2595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jusqu’au 30/05/2025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AD29ADED-F732-4A11-9D52-6DBED9DBF9C2}"/>
              </a:ext>
            </a:extLst>
          </p:cNvPr>
          <p:cNvSpPr txBox="1"/>
          <p:nvPr/>
        </p:nvSpPr>
        <p:spPr>
          <a:xfrm>
            <a:off x="5691722" y="2271963"/>
            <a:ext cx="2631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du 31/05 au 14/07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1CD5149-032A-4CD7-B752-DACD03657D33}"/>
              </a:ext>
            </a:extLst>
          </p:cNvPr>
          <p:cNvSpPr txBox="1"/>
          <p:nvPr/>
        </p:nvSpPr>
        <p:spPr>
          <a:xfrm>
            <a:off x="8603836" y="2271963"/>
            <a:ext cx="1749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A partir du 15/07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EA09660A-5CB6-4DDB-9197-93E78230F43A}"/>
              </a:ext>
            </a:extLst>
          </p:cNvPr>
          <p:cNvSpPr txBox="1"/>
          <p:nvPr/>
        </p:nvSpPr>
        <p:spPr>
          <a:xfrm>
            <a:off x="873318" y="2039381"/>
            <a:ext cx="2358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Date de </a:t>
            </a:r>
            <a:r>
              <a:rPr lang="fr-FR" sz="1600" i="1" dirty="0">
                <a:solidFill>
                  <a:schemeClr val="accent1">
                    <a:lumMod val="75000"/>
                  </a:schemeClr>
                </a:solidFill>
              </a:rPr>
              <a:t>dépôt</a:t>
            </a:r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 de la </a:t>
            </a:r>
            <a:r>
              <a:rPr lang="fr-FR" sz="1600" dirty="0">
                <a:solidFill>
                  <a:srgbClr val="00B050"/>
                </a:solidFill>
              </a:rPr>
              <a:t>demande de soutenance dans ADUM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13EC900-4BCE-4442-83F9-5A825126C74D}"/>
              </a:ext>
            </a:extLst>
          </p:cNvPr>
          <p:cNvSpPr txBox="1"/>
          <p:nvPr/>
        </p:nvSpPr>
        <p:spPr>
          <a:xfrm>
            <a:off x="873317" y="3237749"/>
            <a:ext cx="21175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Disponibilité de la </a:t>
            </a:r>
          </a:p>
          <a:p>
            <a:r>
              <a:rPr lang="fr-FR" sz="1600" i="1" dirty="0">
                <a:solidFill>
                  <a:schemeClr val="accent1">
                    <a:lumMod val="75000"/>
                  </a:schemeClr>
                </a:solidFill>
              </a:rPr>
              <a:t>date de </a:t>
            </a:r>
            <a:r>
              <a:rPr lang="fr-FR" sz="1600" i="1" dirty="0">
                <a:solidFill>
                  <a:srgbClr val="1C63DE"/>
                </a:solidFill>
              </a:rPr>
              <a:t>soutenance </a:t>
            </a:r>
            <a:r>
              <a:rPr lang="fr-FR" sz="1600" dirty="0">
                <a:solidFill>
                  <a:srgbClr val="1C63DE"/>
                </a:solidFill>
              </a:rPr>
              <a:t>dans logiciel ADUM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EF8AB10-BF44-42AE-821A-BD4DFC6CBF6C}"/>
              </a:ext>
            </a:extLst>
          </p:cNvPr>
          <p:cNvSpPr txBox="1"/>
          <p:nvPr/>
        </p:nvSpPr>
        <p:spPr>
          <a:xfrm>
            <a:off x="3096650" y="3263443"/>
            <a:ext cx="2595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Possibilité de soutenir jusqu’au </a:t>
            </a:r>
          </a:p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25 juillet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51949B7-B4AA-44DD-B5FD-FF1507C855F6}"/>
              </a:ext>
            </a:extLst>
          </p:cNvPr>
          <p:cNvSpPr txBox="1"/>
          <p:nvPr/>
        </p:nvSpPr>
        <p:spPr>
          <a:xfrm>
            <a:off x="5691723" y="3250392"/>
            <a:ext cx="2631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 Possibilité de soutenir à partir du</a:t>
            </a:r>
          </a:p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8 septembre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A996176-6AEA-4FD5-A652-2CE0A253EF93}"/>
              </a:ext>
            </a:extLst>
          </p:cNvPr>
          <p:cNvSpPr txBox="1"/>
          <p:nvPr/>
        </p:nvSpPr>
        <p:spPr>
          <a:xfrm>
            <a:off x="8506233" y="3261710"/>
            <a:ext cx="2005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1">
                    <a:lumMod val="75000"/>
                  </a:schemeClr>
                </a:solidFill>
              </a:rPr>
              <a:t>Possibilité de soutenir à partir du </a:t>
            </a:r>
          </a:p>
          <a:p>
            <a:pPr algn="ctr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 20 octobre</a:t>
            </a:r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4F4C283-8B04-450F-9973-6193C6C8BF36}"/>
              </a:ext>
            </a:extLst>
          </p:cNvPr>
          <p:cNvSpPr txBox="1"/>
          <p:nvPr/>
        </p:nvSpPr>
        <p:spPr>
          <a:xfrm>
            <a:off x="10746625" y="5594141"/>
            <a:ext cx="431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solidFill>
                  <a:schemeClr val="tx2"/>
                </a:solidFill>
              </a:rPr>
              <a:t>t</a:t>
            </a: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0866C931-ECEF-4AF5-A657-8CA7768C897F}"/>
              </a:ext>
            </a:extLst>
          </p:cNvPr>
          <p:cNvCxnSpPr>
            <a:cxnSpLocks/>
          </p:cNvCxnSpPr>
          <p:nvPr/>
        </p:nvCxnSpPr>
        <p:spPr>
          <a:xfrm>
            <a:off x="5691723" y="1946947"/>
            <a:ext cx="0" cy="36471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1B904367-E830-4611-8E31-DC3BF9622F5A}"/>
              </a:ext>
            </a:extLst>
          </p:cNvPr>
          <p:cNvCxnSpPr>
            <a:cxnSpLocks/>
          </p:cNvCxnSpPr>
          <p:nvPr/>
        </p:nvCxnSpPr>
        <p:spPr>
          <a:xfrm flipH="1">
            <a:off x="8323220" y="1975718"/>
            <a:ext cx="10795" cy="36471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D3D6F60A-7674-4032-A47B-2E46C1D5A449}"/>
              </a:ext>
            </a:extLst>
          </p:cNvPr>
          <p:cNvCxnSpPr>
            <a:cxnSpLocks/>
          </p:cNvCxnSpPr>
          <p:nvPr/>
        </p:nvCxnSpPr>
        <p:spPr>
          <a:xfrm>
            <a:off x="3096650" y="1975718"/>
            <a:ext cx="0" cy="364719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2444D805-E506-4EF1-8EB4-BB205F1EF758}"/>
              </a:ext>
            </a:extLst>
          </p:cNvPr>
          <p:cNvSpPr txBox="1"/>
          <p:nvPr/>
        </p:nvSpPr>
        <p:spPr>
          <a:xfrm>
            <a:off x="3238525" y="4295456"/>
            <a:ext cx="23103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C00000"/>
                </a:solidFill>
              </a:rPr>
              <a:t>Aucune soutenance </a:t>
            </a:r>
            <a:r>
              <a:rPr lang="fr-FR" sz="1400" b="1" dirty="0">
                <a:solidFill>
                  <a:srgbClr val="C00000"/>
                </a:solidFill>
              </a:rPr>
              <a:t>ne sera acceptée</a:t>
            </a:r>
            <a:r>
              <a:rPr lang="fr-FR" sz="1400" dirty="0">
                <a:solidFill>
                  <a:srgbClr val="C00000"/>
                </a:solidFill>
              </a:rPr>
              <a:t> par les </a:t>
            </a:r>
            <a:r>
              <a:rPr lang="fr-FR" sz="1400" dirty="0" err="1">
                <a:solidFill>
                  <a:srgbClr val="C00000"/>
                </a:solidFill>
              </a:rPr>
              <a:t>EDs</a:t>
            </a:r>
            <a:r>
              <a:rPr lang="fr-FR" sz="14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fr-FR" sz="1400" dirty="0">
                <a:solidFill>
                  <a:srgbClr val="C00000"/>
                </a:solidFill>
              </a:rPr>
              <a:t>pour la période entre </a:t>
            </a:r>
          </a:p>
          <a:p>
            <a:pPr algn="ctr"/>
            <a:r>
              <a:rPr lang="fr-FR" sz="1400" dirty="0">
                <a:solidFill>
                  <a:srgbClr val="C00000"/>
                </a:solidFill>
              </a:rPr>
              <a:t>le 26/07 et le 07/09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74827521-7190-49D1-8298-6C41AB335FEE}"/>
              </a:ext>
            </a:extLst>
          </p:cNvPr>
          <p:cNvCxnSpPr>
            <a:cxnSpLocks/>
          </p:cNvCxnSpPr>
          <p:nvPr/>
        </p:nvCxnSpPr>
        <p:spPr>
          <a:xfrm flipV="1">
            <a:off x="905118" y="1940827"/>
            <a:ext cx="10057167" cy="27598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8291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amU-institutionnel_1">
  <a:themeElements>
    <a:clrScheme name="couleurs amU institutionnel">
      <a:dk1>
        <a:srgbClr val="000000"/>
      </a:dk1>
      <a:lt1>
        <a:srgbClr val="FFFFFF"/>
      </a:lt1>
      <a:dk2>
        <a:srgbClr val="1E62DC"/>
      </a:dk2>
      <a:lt2>
        <a:srgbClr val="FFFE85"/>
      </a:lt2>
      <a:accent1>
        <a:srgbClr val="00008E"/>
      </a:accent1>
      <a:accent2>
        <a:srgbClr val="FFFFBF"/>
      </a:accent2>
      <a:accent3>
        <a:srgbClr val="990000"/>
      </a:accent3>
      <a:accent4>
        <a:srgbClr val="FFD4CC"/>
      </a:accent4>
      <a:accent5>
        <a:srgbClr val="DCCBFE"/>
      </a:accent5>
      <a:accent6>
        <a:srgbClr val="640097"/>
      </a:accent6>
      <a:hlink>
        <a:srgbClr val="1E63DD"/>
      </a:hlink>
      <a:folHlink>
        <a:srgbClr val="980000"/>
      </a:folHlink>
    </a:clrScheme>
    <a:fontScheme name="Police amU">
      <a:majorFont>
        <a:latin typeface="AMU Monument Grotesk Medium"/>
        <a:ea typeface="Arial"/>
        <a:cs typeface="Arial"/>
      </a:majorFont>
      <a:minorFont>
        <a:latin typeface="AMU Monument Grotesk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e_PPT_amU_16-9" id="{73042067-D010-904E-BC69-08D18FDF1880}" vid="{D91FB86A-4868-1645-96B5-4CD0FB48D18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modele_PPT_amU_16-9</Template>
  <TotalTime>98</TotalTime>
  <Words>149</Words>
  <Application>Microsoft Macintosh PowerPoint</Application>
  <DocSecurity>0</DocSecurity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AMU Monument Grotesk</vt:lpstr>
      <vt:lpstr>AMU Monument Grotesk Medium</vt:lpstr>
      <vt:lpstr>Arial</vt:lpstr>
      <vt:lpstr>Calibri</vt:lpstr>
      <vt:lpstr>Theme_amU-institutionnel_1</vt:lpstr>
      <vt:lpstr>TREVE ESTIVALE Consignes pour les doctorants souhaitant soutenir en 2025</vt:lpstr>
      <vt:lpstr>Délais de dépôt de demande de soutenance – été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Disposition 01a Slide Titre sans image</dc:title>
  <dc:subject/>
  <dc:creator>GARKUN Kateryna</dc:creator>
  <cp:keywords/>
  <dc:description/>
  <cp:lastModifiedBy>ASSEUM Sonia</cp:lastModifiedBy>
  <cp:revision>16</cp:revision>
  <cp:lastPrinted>2025-03-26T16:26:40Z</cp:lastPrinted>
  <dcterms:created xsi:type="dcterms:W3CDTF">2025-03-26T16:15:32Z</dcterms:created>
  <dcterms:modified xsi:type="dcterms:W3CDTF">2025-04-14T06:51:20Z</dcterms:modified>
  <cp:category/>
  <dc:identifier/>
  <cp:contentStatus/>
  <dc:language/>
  <cp:version/>
</cp:coreProperties>
</file>